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1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screen with a black background&#10;&#10;Description automatically generated">
            <a:extLst>
              <a:ext uri="{FF2B5EF4-FFF2-40B4-BE49-F238E27FC236}">
                <a16:creationId xmlns:a16="http://schemas.microsoft.com/office/drawing/2014/main" id="{17ECBC53-2655-7192-C1A9-B4E59C77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1794"/>
            <a:ext cx="5486400" cy="30861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2354E6D-FFA1-2236-3435-3AC4261CC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10112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